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Overpass" panose="020B0604020202020204" charset="0"/>
      <p:regular r:id="rId1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7858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Costos y Punto de Equilibrio: Clave para tu Éxito Empresarial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4960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Bienvenidos a esta capacitación esencial. Conocer y manejar tus costos es vital.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Aprenderás a calcular puntos de equilibrio para decisiones financieras acertadas.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61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¿Qué son los Costos? Clasificación Esencial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2312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571059" y="3370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Costos Fijos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86560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Alquiler, salarios administrativos y seguros. No cambian con producción.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2312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424993" y="3370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Costos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86560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Materia prima, mano de obra directa, comisiones. Varían con producción.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571059" y="5747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Costos Totales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24339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Suma de costos fijos y variables. Fórmula: CT = CF + CV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629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Paso a Paso: Cálculo del Precio de Venta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2991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376124" y="3129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 Unitario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62545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Costo total dividido por unidades producidas. Ejemplo: $10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247793"/>
            <a:ext cx="179427" cy="1261586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735098" y="42477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Margen de Ganancia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743331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Porcentaje deseado sobre costo unitario. Usualmente 30-50%.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74869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2094190" y="57486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Precio de Venta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2442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Costo unitario más margen de ganancia. Ejemplo: $14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60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673" y="3545324"/>
            <a:ext cx="13003054" cy="136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Actividad Práctica 1: Clasifica los Costos de tu Negocio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3673" y="5261610"/>
            <a:ext cx="523042" cy="52304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569125" y="5341501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Lista tus costos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69125" y="5822752"/>
            <a:ext cx="5600819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Escribe todos los costos de tu negocio.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60456" y="5261610"/>
            <a:ext cx="523042" cy="52304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8215908" y="5341501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Identifica costos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215908" y="5822752"/>
            <a:ext cx="5600819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Distingue cuáles son fijos y variables.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3673" y="6659642"/>
            <a:ext cx="523042" cy="52304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1569125" y="6739533"/>
            <a:ext cx="2786777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Calcula costos totales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69125" y="7220783"/>
            <a:ext cx="5600819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Suma para obtener tu costo total mensual.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60456" y="6659642"/>
            <a:ext cx="523042" cy="52304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8215908" y="6739533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Ejemplo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215908" y="7220783"/>
            <a:ext cx="5600819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Negocio de pasteles: ingredientes, alquiler, salarios.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2485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Punto de Equilibrio Contable: ¿Cuándo Dejas de Perder?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195876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4351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Fórmula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93072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 = Costos Fijos / (Precio de Venta - Costo Variable)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32127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714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36698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CF = $5,000, PV = $20, CV = $10; PE = 500 unidades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68378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63076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Interpretación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80323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Unidades para cubrir todos los costos, utilidad = 0.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Punto de Equilibrio Financiero: Incluyendo tus Expectativas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427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Costos financieros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Considera intereses y otros gastos financieros.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5614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203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Retorno esperado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69951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Incluye la ganancia que buscas obtener.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61676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6505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Ajusta fórmula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614612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Refleja estas variables para decisiones más informadas.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632448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733" y="917258"/>
            <a:ext cx="762333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Actividad Práctica 2: Calcula y Simula Variaciones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6733" y="2520910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337697" y="2573536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52655" y="2595562"/>
            <a:ext cx="350734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Calcula tu punto de equilibrio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52655" y="3045262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Aplica la fórmula a tu negocio.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6733" y="3827383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6337697" y="3880009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952655" y="3902035"/>
            <a:ext cx="370629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Simula aumento en costos fijos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952655" y="4351734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Ejemplo: incremento en alquiler.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6733" y="5133856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6337697" y="5186482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52655" y="5208508"/>
            <a:ext cx="428113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Simula aumento en costos variables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52655" y="5658207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Ejemplo: subida en materia prima.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6733" y="6440329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6337697" y="649295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952655" y="6514981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Analiza impacto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952655" y="6964680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Cómo cambian las unidades para no perder.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Personalizado</PresentationFormat>
  <Paragraphs>63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Overpass</vt:lpstr>
      <vt:lpstr>Arial</vt:lpstr>
      <vt:lpstr>Overpass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Angela Maria Mizger Betin</cp:lastModifiedBy>
  <cp:revision>1</cp:revision>
  <dcterms:created xsi:type="dcterms:W3CDTF">2025-05-09T21:04:53Z</dcterms:created>
  <dcterms:modified xsi:type="dcterms:W3CDTF">2025-05-09T21:13:55Z</dcterms:modified>
</cp:coreProperties>
</file>